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1" r:id="rId3"/>
    <p:sldId id="258" r:id="rId4"/>
    <p:sldId id="259" r:id="rId5"/>
    <p:sldId id="272" r:id="rId6"/>
    <p:sldId id="273" r:id="rId7"/>
    <p:sldId id="276" r:id="rId8"/>
    <p:sldId id="275" r:id="rId9"/>
    <p:sldId id="277" r:id="rId10"/>
    <p:sldId id="278" r:id="rId11"/>
    <p:sldId id="279" r:id="rId12"/>
    <p:sldId id="280" r:id="rId13"/>
    <p:sldId id="283" r:id="rId14"/>
    <p:sldId id="274" r:id="rId15"/>
    <p:sldId id="282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K Grotesk Bold" panose="020B0604020202020204" charset="-52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967" autoAdjust="0"/>
  </p:normalViewPr>
  <p:slideViewPr>
    <p:cSldViewPr>
      <p:cViewPr varScale="1">
        <p:scale>
          <a:sx n="66" d="100"/>
          <a:sy n="66" d="100"/>
        </p:scale>
        <p:origin x="810" y="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12.jpg"/><Relationship Id="rId4" Type="http://schemas.openxmlformats.org/officeDocument/2006/relationships/image" Target="../media/image8.sv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jpg"/><Relationship Id="rId5" Type="http://schemas.openxmlformats.org/officeDocument/2006/relationships/image" Target="../media/image2.png"/><Relationship Id="rId10" Type="http://schemas.openxmlformats.org/officeDocument/2006/relationships/image" Target="../media/image9.svg"/><Relationship Id="rId4" Type="http://schemas.openxmlformats.org/officeDocument/2006/relationships/image" Target="../media/image8.sv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/>
        </p:nvPicPr>
        <p:blipFill>
          <a:blip r:embed="rId3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79318" y="-2165549"/>
            <a:ext cx="15427992" cy="14540882"/>
          </a:xfrm>
          <a:prstGeom prst="rect">
            <a:avLst/>
          </a:prstGeom>
        </p:spPr>
      </p:pic>
      <p:pic>
        <p:nvPicPr>
          <p:cNvPr id="4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868892" y="4152900"/>
            <a:ext cx="5731878" cy="7100299"/>
          </a:xfrm>
          <a:prstGeom prst="rect">
            <a:avLst/>
          </a:prstGeom>
        </p:spPr>
      </p:pic>
      <p:pic>
        <p:nvPicPr>
          <p:cNvPr id="5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880173">
            <a:off x="15422061" y="-1777548"/>
            <a:ext cx="5731878" cy="7100299"/>
          </a:xfrm>
          <a:prstGeom prst="rect">
            <a:avLst/>
          </a:prstGeom>
        </p:spPr>
      </p:pic>
      <p:sp>
        <p:nvSpPr>
          <p:cNvPr id="7" name="AutoShape 77"/>
          <p:cNvSpPr/>
          <p:nvPr/>
        </p:nvSpPr>
        <p:spPr>
          <a:xfrm>
            <a:off x="16505555" y="8230428"/>
            <a:ext cx="753745" cy="1102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ru-RU"/>
          </a:p>
        </p:txBody>
      </p:sp>
      <p:pic>
        <p:nvPicPr>
          <p:cNvPr id="9" name="Picture 9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187872" y="1772601"/>
            <a:ext cx="2459432" cy="2287272"/>
          </a:xfrm>
          <a:prstGeom prst="rect">
            <a:avLst/>
          </a:prstGeom>
        </p:spPr>
      </p:pic>
      <p:pic>
        <p:nvPicPr>
          <p:cNvPr id="10" name="Picture 10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20060" y="9483403"/>
            <a:ext cx="2459432" cy="2287272"/>
          </a:xfrm>
          <a:prstGeom prst="rect">
            <a:avLst/>
          </a:prstGeom>
        </p:spPr>
      </p:pic>
      <p:sp>
        <p:nvSpPr>
          <p:cNvPr id="11" name="TextBox 1111"/>
          <p:cNvSpPr txBox="1"/>
          <p:nvPr/>
        </p:nvSpPr>
        <p:spPr>
          <a:xfrm>
            <a:off x="3876919" y="612958"/>
            <a:ext cx="11540669" cy="7617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7"/>
              </a:lnSpc>
            </a:pPr>
            <a:r>
              <a:rPr lang="ru-RU" sz="9947" spc="198" dirty="0">
                <a:solidFill>
                  <a:srgbClr val="FFFFFF"/>
                </a:solidFill>
                <a:latin typeface="Arial (Заголовки)"/>
              </a:rPr>
              <a:t>Итоги  студенческого самоуправления КГБ ПОУ «НГГПК» за 2022-2023 учебный год</a:t>
            </a:r>
            <a:endParaRPr lang="en-US" sz="9947" spc="198" dirty="0">
              <a:solidFill>
                <a:srgbClr val="FFFFFF"/>
              </a:solidFill>
              <a:latin typeface="Arial (Заголовки)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7067F5-F2DA-22DA-F397-29ACB96638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56" y="281702"/>
            <a:ext cx="3738412" cy="22709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-8965" y="6724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869763" y="-7183560"/>
            <a:ext cx="15427992" cy="14540882"/>
          </a:xfrm>
          <a:prstGeom prst="rect">
            <a:avLst/>
          </a:prstGeom>
        </p:spPr>
      </p:pic>
      <p:sp>
        <p:nvSpPr>
          <p:cNvPr id="17" name="TextBox 22525">
            <a:extLst>
              <a:ext uri="{FF2B5EF4-FFF2-40B4-BE49-F238E27FC236}">
                <a16:creationId xmlns:a16="http://schemas.microsoft.com/office/drawing/2014/main" id="{C23C9A1A-D99C-4BF0-B6C7-A282D0BC8B4B}"/>
              </a:ext>
            </a:extLst>
          </p:cNvPr>
          <p:cNvSpPr txBox="1"/>
          <p:nvPr/>
        </p:nvSpPr>
        <p:spPr>
          <a:xfrm>
            <a:off x="981092" y="532873"/>
            <a:ext cx="16440540" cy="2582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31"/>
              </a:lnSpc>
            </a:pPr>
            <a:r>
              <a:rPr lang="ru-RU" sz="8799" dirty="0">
                <a:solidFill>
                  <a:schemeClr val="bg1"/>
                </a:solidFill>
                <a:latin typeface="HK Grotesk Bold"/>
              </a:rPr>
              <a:t>Мы вместе </a:t>
            </a:r>
          </a:p>
          <a:p>
            <a:pPr algn="ctr">
              <a:lnSpc>
                <a:spcPts val="10031"/>
              </a:lnSpc>
            </a:pPr>
            <a:r>
              <a:rPr lang="en-US" sz="8799" dirty="0">
                <a:solidFill>
                  <a:schemeClr val="bg1"/>
                </a:solidFill>
                <a:latin typeface="HK Grotesk Bold"/>
              </a:rPr>
              <a:t>Z</a:t>
            </a:r>
            <a:r>
              <a:rPr lang="ru-RU" sz="8799" dirty="0">
                <a:solidFill>
                  <a:schemeClr val="bg1"/>
                </a:solidFill>
                <a:latin typeface="HK Grotesk Bold"/>
              </a:rPr>
              <a:t>а наших! </a:t>
            </a:r>
            <a:endParaRPr lang="en-US" sz="8799" dirty="0">
              <a:solidFill>
                <a:schemeClr val="bg1"/>
              </a:solidFill>
              <a:latin typeface="HK Grotesk Bol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587184-AE7A-462F-8A5C-D7496C616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996" y="3243845"/>
            <a:ext cx="8156260" cy="611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EF5273-6113-4914-87FA-7CBCDF0A9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5" y="3243845"/>
            <a:ext cx="8156261" cy="611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2468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3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3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4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4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9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9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-8965" y="6724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869763" y="-7183560"/>
            <a:ext cx="15427992" cy="14540882"/>
          </a:xfrm>
          <a:prstGeom prst="rect">
            <a:avLst/>
          </a:prstGeom>
        </p:spPr>
      </p:pic>
      <p:sp>
        <p:nvSpPr>
          <p:cNvPr id="17" name="TextBox 22525">
            <a:extLst>
              <a:ext uri="{FF2B5EF4-FFF2-40B4-BE49-F238E27FC236}">
                <a16:creationId xmlns:a16="http://schemas.microsoft.com/office/drawing/2014/main" id="{C23C9A1A-D99C-4BF0-B6C7-A282D0BC8B4B}"/>
              </a:ext>
            </a:extLst>
          </p:cNvPr>
          <p:cNvSpPr txBox="1"/>
          <p:nvPr/>
        </p:nvSpPr>
        <p:spPr>
          <a:xfrm>
            <a:off x="981092" y="532873"/>
            <a:ext cx="16440540" cy="2582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31"/>
              </a:lnSpc>
            </a:pPr>
            <a:r>
              <a:rPr lang="ru-RU" sz="8799" dirty="0">
                <a:solidFill>
                  <a:schemeClr val="bg1"/>
                </a:solidFill>
                <a:latin typeface="HK Grotesk Bold"/>
              </a:rPr>
              <a:t>Молодежный юмор «Открытый микрофон»</a:t>
            </a:r>
            <a:endParaRPr lang="en-US" sz="8799" dirty="0">
              <a:solidFill>
                <a:schemeClr val="bg1"/>
              </a:solidFill>
              <a:latin typeface="HK Grotesk Bold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E90995-4FC6-4A17-9DC3-197739F63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67" y="3364404"/>
            <a:ext cx="9174468" cy="611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01FFF9-D283-47A1-B44E-899F475E3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7" y="3364403"/>
            <a:ext cx="9174468" cy="611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2647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8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8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4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94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8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8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-8965" y="6724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869763" y="-7183560"/>
            <a:ext cx="15427992" cy="14540882"/>
          </a:xfrm>
          <a:prstGeom prst="rect">
            <a:avLst/>
          </a:prstGeom>
        </p:spPr>
      </p:pic>
      <p:sp>
        <p:nvSpPr>
          <p:cNvPr id="17" name="TextBox 22525">
            <a:extLst>
              <a:ext uri="{FF2B5EF4-FFF2-40B4-BE49-F238E27FC236}">
                <a16:creationId xmlns:a16="http://schemas.microsoft.com/office/drawing/2014/main" id="{C23C9A1A-D99C-4BF0-B6C7-A282D0BC8B4B}"/>
              </a:ext>
            </a:extLst>
          </p:cNvPr>
          <p:cNvSpPr txBox="1"/>
          <p:nvPr/>
        </p:nvSpPr>
        <p:spPr>
          <a:xfrm>
            <a:off x="914765" y="571500"/>
            <a:ext cx="16440540" cy="2582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31"/>
              </a:lnSpc>
            </a:pPr>
            <a:r>
              <a:rPr lang="ru-RU" sz="8799" dirty="0">
                <a:solidFill>
                  <a:schemeClr val="bg1"/>
                </a:solidFill>
                <a:latin typeface="HK Grotesk Bold"/>
              </a:rPr>
              <a:t>Развитие партнерских отношений</a:t>
            </a:r>
            <a:endParaRPr lang="en-US" sz="8799" dirty="0">
              <a:solidFill>
                <a:schemeClr val="bg1"/>
              </a:solidFill>
              <a:latin typeface="HK Grotesk Bol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6F1182-346F-4803-88ED-264C743D3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" y="3364403"/>
            <a:ext cx="8991654" cy="611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E48908-AD47-43A7-81F0-7205399D4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89" y="3364404"/>
            <a:ext cx="9174468" cy="611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9779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869763" y="-7183560"/>
            <a:ext cx="15427992" cy="14540882"/>
          </a:xfrm>
          <a:prstGeom prst="rect">
            <a:avLst/>
          </a:prstGeom>
        </p:spPr>
      </p:pic>
      <p:sp>
        <p:nvSpPr>
          <p:cNvPr id="17" name="TextBox 22525">
            <a:extLst>
              <a:ext uri="{FF2B5EF4-FFF2-40B4-BE49-F238E27FC236}">
                <a16:creationId xmlns:a16="http://schemas.microsoft.com/office/drawing/2014/main" id="{C23C9A1A-D99C-4BF0-B6C7-A282D0BC8B4B}"/>
              </a:ext>
            </a:extLst>
          </p:cNvPr>
          <p:cNvSpPr txBox="1"/>
          <p:nvPr/>
        </p:nvSpPr>
        <p:spPr>
          <a:xfrm>
            <a:off x="1295400" y="672052"/>
            <a:ext cx="16002000" cy="2582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31"/>
              </a:lnSpc>
            </a:pPr>
            <a:r>
              <a:rPr lang="ru-RU" sz="8799" dirty="0">
                <a:solidFill>
                  <a:schemeClr val="bg1"/>
                </a:solidFill>
                <a:latin typeface="HK Grotesk Bold"/>
              </a:rPr>
              <a:t>Развитие партнерских отношений</a:t>
            </a:r>
            <a:endParaRPr lang="en-US" sz="8799" dirty="0">
              <a:solidFill>
                <a:schemeClr val="bg1"/>
              </a:solidFill>
              <a:latin typeface="HK Grotesk Bold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F08FA5-3BFB-455F-8F33-9C1E8ACF55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62" y="3437965"/>
            <a:ext cx="3215378" cy="482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A1514F-3F6D-46FA-821E-2A49B412E8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67100"/>
            <a:ext cx="6433269" cy="482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34FE6F-9440-475D-B123-F560BDC145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33" y="3437965"/>
            <a:ext cx="6433269" cy="482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0998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869763" y="-7183560"/>
            <a:ext cx="15427992" cy="14540882"/>
          </a:xfrm>
          <a:prstGeom prst="rect">
            <a:avLst/>
          </a:prstGeom>
        </p:spPr>
      </p:pic>
      <p:sp>
        <p:nvSpPr>
          <p:cNvPr id="17" name="TextBox 22525">
            <a:extLst>
              <a:ext uri="{FF2B5EF4-FFF2-40B4-BE49-F238E27FC236}">
                <a16:creationId xmlns:a16="http://schemas.microsoft.com/office/drawing/2014/main" id="{C23C9A1A-D99C-4BF0-B6C7-A282D0BC8B4B}"/>
              </a:ext>
            </a:extLst>
          </p:cNvPr>
          <p:cNvSpPr txBox="1"/>
          <p:nvPr/>
        </p:nvSpPr>
        <p:spPr>
          <a:xfrm>
            <a:off x="923730" y="876300"/>
            <a:ext cx="16440540" cy="1300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31"/>
              </a:lnSpc>
            </a:pPr>
            <a:r>
              <a:rPr lang="ru-RU" sz="8799" dirty="0">
                <a:solidFill>
                  <a:schemeClr val="bg1"/>
                </a:solidFill>
                <a:latin typeface="HK Grotesk Bold"/>
              </a:rPr>
              <a:t>Сильная команда </a:t>
            </a:r>
            <a:endParaRPr lang="en-US" sz="8799" dirty="0">
              <a:solidFill>
                <a:schemeClr val="bg1"/>
              </a:solidFill>
              <a:latin typeface="HK Grotesk Bol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E61A23-C15E-41F3-8EC3-600446249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048" y="2747682"/>
            <a:ext cx="8439540" cy="6099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8ACC9C-33A6-4011-A85A-B05387B3D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9" y="2747682"/>
            <a:ext cx="8439540" cy="6099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9756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4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4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8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8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-8965" y="-20171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869763" y="-7183560"/>
            <a:ext cx="15427992" cy="14540882"/>
          </a:xfrm>
          <a:prstGeom prst="rect">
            <a:avLst/>
          </a:prstGeom>
        </p:spPr>
      </p:pic>
      <p:sp>
        <p:nvSpPr>
          <p:cNvPr id="17" name="TextBox 22525">
            <a:extLst>
              <a:ext uri="{FF2B5EF4-FFF2-40B4-BE49-F238E27FC236}">
                <a16:creationId xmlns:a16="http://schemas.microsoft.com/office/drawing/2014/main" id="{C23C9A1A-D99C-4BF0-B6C7-A282D0BC8B4B}"/>
              </a:ext>
            </a:extLst>
          </p:cNvPr>
          <p:cNvSpPr txBox="1"/>
          <p:nvPr/>
        </p:nvSpPr>
        <p:spPr>
          <a:xfrm>
            <a:off x="914765" y="571500"/>
            <a:ext cx="16440540" cy="1300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31"/>
              </a:lnSpc>
            </a:pPr>
            <a:r>
              <a:rPr lang="ru-RU" sz="8799" dirty="0">
                <a:solidFill>
                  <a:schemeClr val="bg1"/>
                </a:solidFill>
                <a:latin typeface="HK Grotesk Bold"/>
              </a:rPr>
              <a:t>Кто, если не мы!!! </a:t>
            </a:r>
            <a:endParaRPr lang="en-US" sz="8799" dirty="0">
              <a:solidFill>
                <a:schemeClr val="bg1"/>
              </a:solidFill>
              <a:latin typeface="HK Grotesk Bold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A9F386-589D-4493-87F4-E20832CAB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9" y="2384084"/>
            <a:ext cx="8151897" cy="611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36E6A9-60CB-4859-863D-1FC64DB96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33" y="2463207"/>
            <a:ext cx="9174468" cy="611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2244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1">
            <a:extLst>
              <a:ext uri="{FF2B5EF4-FFF2-40B4-BE49-F238E27FC236}">
                <a16:creationId xmlns:a16="http://schemas.microsoft.com/office/drawing/2014/main" id="{7C1E7C2A-8E7D-4126-A951-ABD767FE88AD}"/>
              </a:ext>
            </a:extLst>
          </p:cNvPr>
          <p:cNvGrpSpPr/>
          <p:nvPr/>
        </p:nvGrpSpPr>
        <p:grpSpPr>
          <a:xfrm>
            <a:off x="2915248" y="-2755170"/>
            <a:ext cx="28772468" cy="16585894"/>
            <a:chOff x="2025725" y="-2758431"/>
            <a:chExt cx="28772468" cy="16585894"/>
          </a:xfrm>
        </p:grpSpPr>
        <p:pic>
          <p:nvPicPr>
            <p:cNvPr id="6" name="Picture 6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9374817">
              <a:off x="16242946" y="-2758431"/>
              <a:ext cx="5731878" cy="7100299"/>
            </a:xfrm>
            <a:prstGeom prst="rect">
              <a:avLst/>
            </a:prstGeom>
          </p:spPr>
        </p:pic>
        <p:pic>
          <p:nvPicPr>
            <p:cNvPr id="5" name="Picture 55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370201" y="-713419"/>
              <a:ext cx="15427992" cy="14540882"/>
            </a:xfrm>
            <a:prstGeom prst="rect">
              <a:avLst/>
            </a:prstGeom>
          </p:spPr>
        </p:pic>
        <p:sp>
          <p:nvSpPr>
            <p:cNvPr id="25" name="TextBox 22525">
              <a:extLst>
                <a:ext uri="{FF2B5EF4-FFF2-40B4-BE49-F238E27FC236}">
                  <a16:creationId xmlns:a16="http://schemas.microsoft.com/office/drawing/2014/main" id="{6EE2EAAA-5867-4853-83DA-C1E3B32F4BAC}"/>
                </a:ext>
              </a:extLst>
            </p:cNvPr>
            <p:cNvSpPr txBox="1"/>
            <p:nvPr/>
          </p:nvSpPr>
          <p:spPr>
            <a:xfrm>
              <a:off x="2025725" y="1025439"/>
              <a:ext cx="12457504" cy="13000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031"/>
                </a:lnSpc>
              </a:pPr>
              <a:r>
                <a:rPr lang="ru-RU" sz="8799" dirty="0">
                  <a:solidFill>
                    <a:srgbClr val="272727"/>
                  </a:solidFill>
                  <a:latin typeface="HK Grotesk Bold"/>
                </a:rPr>
                <a:t>Акции и активности</a:t>
              </a:r>
              <a:endParaRPr lang="en-US" sz="8799" dirty="0">
                <a:solidFill>
                  <a:srgbClr val="272727"/>
                </a:solidFill>
                <a:latin typeface="HK Grotesk Bold"/>
              </a:endParaRPr>
            </a:p>
          </p:txBody>
        </p:sp>
        <p:pic>
          <p:nvPicPr>
            <p:cNvPr id="7" name="Picture 77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6014473" y="8446088"/>
              <a:ext cx="2459432" cy="2287272"/>
            </a:xfrm>
            <a:prstGeom prst="rect">
              <a:avLst/>
            </a:prstGeom>
          </p:spPr>
        </p:pic>
      </p:grpSp>
      <p:grpSp>
        <p:nvGrpSpPr>
          <p:cNvPr id="11" name="Group 22">
            <a:extLst>
              <a:ext uri="{FF2B5EF4-FFF2-40B4-BE49-F238E27FC236}">
                <a16:creationId xmlns:a16="http://schemas.microsoft.com/office/drawing/2014/main" id="{1B79110E-6AE9-45BC-8BE6-A7FBC4413AB6}"/>
              </a:ext>
            </a:extLst>
          </p:cNvPr>
          <p:cNvGrpSpPr/>
          <p:nvPr/>
        </p:nvGrpSpPr>
        <p:grpSpPr>
          <a:xfrm>
            <a:off x="242651" y="3083004"/>
            <a:ext cx="17802698" cy="4544481"/>
            <a:chOff x="522467" y="3372249"/>
            <a:chExt cx="20032730" cy="4544481"/>
          </a:xfrm>
        </p:grpSpPr>
        <p:pic>
          <p:nvPicPr>
            <p:cNvPr id="12" name="Picture 910">
              <a:extLst>
                <a:ext uri="{FF2B5EF4-FFF2-40B4-BE49-F238E27FC236}">
                  <a16:creationId xmlns:a16="http://schemas.microsoft.com/office/drawing/2014/main" id="{DA9C2CC7-8523-48B2-A24F-2D24E38AE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467" y="3460781"/>
              <a:ext cx="5938865" cy="44559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112">
              <a:extLst>
                <a:ext uri="{FF2B5EF4-FFF2-40B4-BE49-F238E27FC236}">
                  <a16:creationId xmlns:a16="http://schemas.microsoft.com/office/drawing/2014/main" id="{B3CE1156-B7FC-4934-8CC8-0A31107B4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170" y="3372249"/>
              <a:ext cx="6944095" cy="45444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14">
              <a:extLst>
                <a:ext uri="{FF2B5EF4-FFF2-40B4-BE49-F238E27FC236}">
                  <a16:creationId xmlns:a16="http://schemas.microsoft.com/office/drawing/2014/main" id="{58DC3205-BE06-456C-A5DA-B4E518D02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1102" y="3372249"/>
              <a:ext cx="6944095" cy="445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2563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2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2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1">
            <a:extLst>
              <a:ext uri="{FF2B5EF4-FFF2-40B4-BE49-F238E27FC236}">
                <a16:creationId xmlns:a16="http://schemas.microsoft.com/office/drawing/2014/main" id="{7C1E7C2A-8E7D-4126-A951-ABD767FE88AD}"/>
              </a:ext>
            </a:extLst>
          </p:cNvPr>
          <p:cNvGrpSpPr/>
          <p:nvPr/>
        </p:nvGrpSpPr>
        <p:grpSpPr>
          <a:xfrm>
            <a:off x="127523" y="-2755170"/>
            <a:ext cx="31560193" cy="16585894"/>
            <a:chOff x="-762000" y="-2758431"/>
            <a:chExt cx="31560193" cy="16585894"/>
          </a:xfrm>
        </p:grpSpPr>
        <p:pic>
          <p:nvPicPr>
            <p:cNvPr id="6" name="Picture 6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9374817">
              <a:off x="16242946" y="-2758431"/>
              <a:ext cx="5731878" cy="7100299"/>
            </a:xfrm>
            <a:prstGeom prst="rect">
              <a:avLst/>
            </a:prstGeom>
          </p:spPr>
        </p:pic>
        <p:pic>
          <p:nvPicPr>
            <p:cNvPr id="5" name="Picture 55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370201" y="-713419"/>
              <a:ext cx="15427992" cy="14540882"/>
            </a:xfrm>
            <a:prstGeom prst="rect">
              <a:avLst/>
            </a:prstGeom>
          </p:spPr>
        </p:pic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D0E77770-33D6-4B87-B49D-60276B7108C8}"/>
                </a:ext>
              </a:extLst>
            </p:cNvPr>
            <p:cNvGrpSpPr/>
            <p:nvPr/>
          </p:nvGrpSpPr>
          <p:grpSpPr>
            <a:xfrm>
              <a:off x="-762000" y="1025439"/>
              <a:ext cx="17810401" cy="6248400"/>
              <a:chOff x="-762000" y="1025439"/>
              <a:chExt cx="17810401" cy="6248400"/>
            </a:xfrm>
          </p:grpSpPr>
          <p:pic>
            <p:nvPicPr>
              <p:cNvPr id="18" name="Picture 171818">
                <a:extLst>
                  <a:ext uri="{FF2B5EF4-FFF2-40B4-BE49-F238E27FC236}">
                    <a16:creationId xmlns:a16="http://schemas.microsoft.com/office/drawing/2014/main" id="{9B26EF2B-03C1-4497-9B55-B376A4E3A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62000" y="3025689"/>
                <a:ext cx="5638799" cy="42291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Picture 192020">
                <a:extLst>
                  <a:ext uri="{FF2B5EF4-FFF2-40B4-BE49-F238E27FC236}">
                    <a16:creationId xmlns:a16="http://schemas.microsoft.com/office/drawing/2014/main" id="{7A4B2F33-DBE8-4DD6-9298-ECBE97F709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3800" y="3044739"/>
                <a:ext cx="5638800" cy="42291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Picture 212222">
                <a:extLst>
                  <a:ext uri="{FF2B5EF4-FFF2-40B4-BE49-F238E27FC236}">
                    <a16:creationId xmlns:a16="http://schemas.microsoft.com/office/drawing/2014/main" id="{715F9AB3-FEA3-4844-AC48-30CCC2A17E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09601" y="3025689"/>
                <a:ext cx="5638800" cy="42291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5" name="TextBox 22525">
                <a:extLst>
                  <a:ext uri="{FF2B5EF4-FFF2-40B4-BE49-F238E27FC236}">
                    <a16:creationId xmlns:a16="http://schemas.microsoft.com/office/drawing/2014/main" id="{6EE2EAAA-5867-4853-83DA-C1E3B32F4BAC}"/>
                  </a:ext>
                </a:extLst>
              </p:cNvPr>
              <p:cNvSpPr txBox="1"/>
              <p:nvPr/>
            </p:nvSpPr>
            <p:spPr>
              <a:xfrm>
                <a:off x="2025725" y="1025439"/>
                <a:ext cx="12457504" cy="130003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0031"/>
                  </a:lnSpc>
                </a:pPr>
                <a:r>
                  <a:rPr lang="ru-RU" sz="8799" dirty="0">
                    <a:solidFill>
                      <a:srgbClr val="272727"/>
                    </a:solidFill>
                    <a:latin typeface="HK Grotesk Bold"/>
                  </a:rPr>
                  <a:t>Акции и активности</a:t>
                </a:r>
                <a:endParaRPr lang="en-US" sz="8799" dirty="0">
                  <a:solidFill>
                    <a:srgbClr val="272727"/>
                  </a:solidFill>
                  <a:latin typeface="HK Grotesk Bold"/>
                </a:endParaRPr>
              </a:p>
            </p:txBody>
          </p:sp>
        </p:grpSp>
        <p:pic>
          <p:nvPicPr>
            <p:cNvPr id="7" name="Picture 77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6014473" y="8446088"/>
              <a:ext cx="2459432" cy="228727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9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9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869763" y="-7183560"/>
            <a:ext cx="15427992" cy="145408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8507971-FA51-45FF-9AEC-6E25717B6C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/>
          <a:stretch/>
        </p:blipFill>
        <p:spPr>
          <a:xfrm>
            <a:off x="9569742" y="2614440"/>
            <a:ext cx="7064188" cy="733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9F694F-82C6-4940-9D42-0FFB29E69A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/>
          <a:stretch/>
        </p:blipFill>
        <p:spPr>
          <a:xfrm>
            <a:off x="1994485" y="2614440"/>
            <a:ext cx="7064188" cy="741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22525">
            <a:extLst>
              <a:ext uri="{FF2B5EF4-FFF2-40B4-BE49-F238E27FC236}">
                <a16:creationId xmlns:a16="http://schemas.microsoft.com/office/drawing/2014/main" id="{C23C9A1A-D99C-4BF0-B6C7-A282D0BC8B4B}"/>
              </a:ext>
            </a:extLst>
          </p:cNvPr>
          <p:cNvSpPr txBox="1"/>
          <p:nvPr/>
        </p:nvSpPr>
        <p:spPr>
          <a:xfrm>
            <a:off x="1143000" y="32002"/>
            <a:ext cx="16002000" cy="2582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31"/>
              </a:lnSpc>
            </a:pPr>
            <a:r>
              <a:rPr lang="ru-RU" sz="8799" dirty="0">
                <a:solidFill>
                  <a:schemeClr val="bg1"/>
                </a:solidFill>
                <a:latin typeface="HK Grotesk Bold"/>
              </a:rPr>
              <a:t>Краевой грантовый конкурс «Миллион </a:t>
            </a:r>
            <a:r>
              <a:rPr lang="ru-RU" sz="8799" dirty="0" err="1">
                <a:solidFill>
                  <a:schemeClr val="bg1"/>
                </a:solidFill>
                <a:latin typeface="HK Grotesk Bold"/>
              </a:rPr>
              <a:t>СПОсобов</a:t>
            </a:r>
            <a:r>
              <a:rPr lang="ru-RU" sz="8799" dirty="0">
                <a:solidFill>
                  <a:schemeClr val="bg1"/>
                </a:solidFill>
                <a:latin typeface="HK Grotesk Bold"/>
              </a:rPr>
              <a:t>»</a:t>
            </a:r>
            <a:endParaRPr lang="en-US" sz="8799" dirty="0">
              <a:solidFill>
                <a:schemeClr val="bg1"/>
              </a:solidFill>
              <a:latin typeface="HK Grotesk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9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9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3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3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6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6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9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9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12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12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869763" y="-7183560"/>
            <a:ext cx="15427992" cy="14540882"/>
          </a:xfrm>
          <a:prstGeom prst="rect">
            <a:avLst/>
          </a:prstGeom>
        </p:spPr>
      </p:pic>
      <p:sp>
        <p:nvSpPr>
          <p:cNvPr id="17" name="TextBox 22525">
            <a:extLst>
              <a:ext uri="{FF2B5EF4-FFF2-40B4-BE49-F238E27FC236}">
                <a16:creationId xmlns:a16="http://schemas.microsoft.com/office/drawing/2014/main" id="{C23C9A1A-D99C-4BF0-B6C7-A282D0BC8B4B}"/>
              </a:ext>
            </a:extLst>
          </p:cNvPr>
          <p:cNvSpPr txBox="1"/>
          <p:nvPr/>
        </p:nvSpPr>
        <p:spPr>
          <a:xfrm>
            <a:off x="1295400" y="672052"/>
            <a:ext cx="16002000" cy="2582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31"/>
              </a:lnSpc>
            </a:pPr>
            <a:r>
              <a:rPr lang="ru-RU" sz="8799" dirty="0">
                <a:solidFill>
                  <a:schemeClr val="bg1"/>
                </a:solidFill>
                <a:latin typeface="HK Grotesk Bold"/>
              </a:rPr>
              <a:t>1 съезд Российского движения детей и молодежи</a:t>
            </a:r>
            <a:endParaRPr lang="en-US" sz="8799" dirty="0">
              <a:solidFill>
                <a:schemeClr val="bg1"/>
              </a:solidFill>
              <a:latin typeface="HK Grotesk Bol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614931-340B-41A1-8106-F3501D1AA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2" y="3926541"/>
            <a:ext cx="5963060" cy="4813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E29E4B-F84A-42AC-9D6E-7CE70A32D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32" y="3926542"/>
            <a:ext cx="5975353" cy="482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E1F397-3AC9-4F83-ACFD-8F514C31D3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/>
          <a:stretch/>
        </p:blipFill>
        <p:spPr>
          <a:xfrm>
            <a:off x="12165008" y="3926542"/>
            <a:ext cx="5963060" cy="482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6540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4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4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6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6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6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6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9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9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869763" y="-7183560"/>
            <a:ext cx="15427992" cy="14540882"/>
          </a:xfrm>
          <a:prstGeom prst="rect">
            <a:avLst/>
          </a:prstGeom>
        </p:spPr>
      </p:pic>
      <p:sp>
        <p:nvSpPr>
          <p:cNvPr id="17" name="TextBox 22525">
            <a:extLst>
              <a:ext uri="{FF2B5EF4-FFF2-40B4-BE49-F238E27FC236}">
                <a16:creationId xmlns:a16="http://schemas.microsoft.com/office/drawing/2014/main" id="{C23C9A1A-D99C-4BF0-B6C7-A282D0BC8B4B}"/>
              </a:ext>
            </a:extLst>
          </p:cNvPr>
          <p:cNvSpPr txBox="1"/>
          <p:nvPr/>
        </p:nvSpPr>
        <p:spPr>
          <a:xfrm>
            <a:off x="923730" y="1046559"/>
            <a:ext cx="16440540" cy="1300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31"/>
              </a:lnSpc>
            </a:pPr>
            <a:r>
              <a:rPr lang="ru-RU" sz="8799" dirty="0">
                <a:solidFill>
                  <a:schemeClr val="bg1"/>
                </a:solidFill>
                <a:latin typeface="HK Grotesk Bold"/>
              </a:rPr>
              <a:t>Движение вверх</a:t>
            </a:r>
            <a:endParaRPr lang="en-US" sz="8799" dirty="0">
              <a:solidFill>
                <a:schemeClr val="bg1"/>
              </a:solidFill>
              <a:latin typeface="HK Grotesk Bold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0506D1-ECA2-4664-9196-21D510CDC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8" y="2476500"/>
            <a:ext cx="8126502" cy="611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77AA59-52A3-4568-839C-986B9E3E7B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483" y="2476499"/>
            <a:ext cx="9174468" cy="611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2307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8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8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-685800" y="-26670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869763" y="-7183560"/>
            <a:ext cx="15427992" cy="14540882"/>
          </a:xfrm>
          <a:prstGeom prst="rect">
            <a:avLst/>
          </a:prstGeom>
        </p:spPr>
      </p:pic>
      <p:sp>
        <p:nvSpPr>
          <p:cNvPr id="17" name="TextBox 22525">
            <a:extLst>
              <a:ext uri="{FF2B5EF4-FFF2-40B4-BE49-F238E27FC236}">
                <a16:creationId xmlns:a16="http://schemas.microsoft.com/office/drawing/2014/main" id="{C23C9A1A-D99C-4BF0-B6C7-A282D0BC8B4B}"/>
              </a:ext>
            </a:extLst>
          </p:cNvPr>
          <p:cNvSpPr txBox="1"/>
          <p:nvPr/>
        </p:nvSpPr>
        <p:spPr>
          <a:xfrm>
            <a:off x="981092" y="532873"/>
            <a:ext cx="16440540" cy="2582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31"/>
              </a:lnSpc>
            </a:pPr>
            <a:r>
              <a:rPr lang="ru-RU" sz="8799" dirty="0">
                <a:solidFill>
                  <a:schemeClr val="bg1"/>
                </a:solidFill>
                <a:latin typeface="HK Grotesk Bold"/>
              </a:rPr>
              <a:t>Экология и традиции </a:t>
            </a:r>
          </a:p>
          <a:p>
            <a:pPr algn="ctr">
              <a:lnSpc>
                <a:spcPts val="10031"/>
              </a:lnSpc>
            </a:pPr>
            <a:r>
              <a:rPr lang="ru-RU" sz="8799" dirty="0" err="1">
                <a:solidFill>
                  <a:schemeClr val="bg1"/>
                </a:solidFill>
                <a:latin typeface="HK Grotesk Bold"/>
              </a:rPr>
              <a:t>Экофестиваль</a:t>
            </a:r>
            <a:r>
              <a:rPr lang="ru-RU" sz="8799" dirty="0">
                <a:solidFill>
                  <a:schemeClr val="bg1"/>
                </a:solidFill>
                <a:latin typeface="HK Grotesk Bold"/>
              </a:rPr>
              <a:t> </a:t>
            </a:r>
            <a:endParaRPr lang="en-US" sz="8799" dirty="0">
              <a:solidFill>
                <a:schemeClr val="bg1"/>
              </a:solidFill>
              <a:latin typeface="HK Grotesk Bol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3C403A-1220-4D85-85BC-3FA03EF4A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510" y="3115311"/>
            <a:ext cx="9170885" cy="611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1FD36D-1CD0-4813-B7E5-99DE4CD225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3115313"/>
            <a:ext cx="9174468" cy="611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9826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4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4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6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6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4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4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869763" y="-7183560"/>
            <a:ext cx="15427992" cy="14540882"/>
          </a:xfrm>
          <a:prstGeom prst="rect">
            <a:avLst/>
          </a:prstGeom>
        </p:spPr>
      </p:pic>
      <p:sp>
        <p:nvSpPr>
          <p:cNvPr id="17" name="TextBox 22525">
            <a:extLst>
              <a:ext uri="{FF2B5EF4-FFF2-40B4-BE49-F238E27FC236}">
                <a16:creationId xmlns:a16="http://schemas.microsoft.com/office/drawing/2014/main" id="{C23C9A1A-D99C-4BF0-B6C7-A282D0BC8B4B}"/>
              </a:ext>
            </a:extLst>
          </p:cNvPr>
          <p:cNvSpPr txBox="1"/>
          <p:nvPr/>
        </p:nvSpPr>
        <p:spPr>
          <a:xfrm>
            <a:off x="923730" y="266437"/>
            <a:ext cx="16440540" cy="3864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31"/>
              </a:lnSpc>
            </a:pPr>
            <a:r>
              <a:rPr lang="ru-RU" sz="6000" dirty="0">
                <a:solidFill>
                  <a:schemeClr val="bg1"/>
                </a:solidFill>
                <a:latin typeface="HK Grotesk Bold"/>
              </a:rPr>
              <a:t>Практическая академия </a:t>
            </a:r>
          </a:p>
          <a:p>
            <a:pPr algn="ctr">
              <a:lnSpc>
                <a:spcPts val="10031"/>
              </a:lnSpc>
            </a:pPr>
            <a:r>
              <a:rPr lang="ru-RU" sz="6000" dirty="0">
                <a:solidFill>
                  <a:schemeClr val="bg1"/>
                </a:solidFill>
                <a:latin typeface="HK Grotesk Bold"/>
              </a:rPr>
              <a:t>«Движение первых» </a:t>
            </a:r>
          </a:p>
          <a:p>
            <a:pPr algn="ctr">
              <a:lnSpc>
                <a:spcPts val="10031"/>
              </a:lnSpc>
            </a:pPr>
            <a:r>
              <a:rPr lang="ru-RU" sz="6000" dirty="0" err="1">
                <a:solidFill>
                  <a:schemeClr val="bg1"/>
                </a:solidFill>
                <a:latin typeface="HK Grotesk Bold"/>
              </a:rPr>
              <a:t>Г.Москва</a:t>
            </a:r>
            <a:r>
              <a:rPr lang="ru-RU" sz="6000" dirty="0">
                <a:solidFill>
                  <a:schemeClr val="bg1"/>
                </a:solidFill>
                <a:latin typeface="HK Grotesk Bold"/>
              </a:rPr>
              <a:t> </a:t>
            </a:r>
            <a:endParaRPr lang="en-US" sz="6000" dirty="0">
              <a:solidFill>
                <a:schemeClr val="bg1"/>
              </a:solidFill>
              <a:latin typeface="HK Grotesk Bold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FB9480-4881-4E4F-BFD3-DC27A87F2F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14"/>
          <a:stretch/>
        </p:blipFill>
        <p:spPr>
          <a:xfrm>
            <a:off x="9982200" y="3971192"/>
            <a:ext cx="8011006" cy="546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4F93D9-CBE5-4B29-81F4-B0D6ACE6A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8" y="3995178"/>
            <a:ext cx="7259012" cy="544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7761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3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3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4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4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6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6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869763" y="-7183560"/>
            <a:ext cx="15427992" cy="14540882"/>
          </a:xfrm>
          <a:prstGeom prst="rect">
            <a:avLst/>
          </a:prstGeom>
        </p:spPr>
      </p:pic>
      <p:sp>
        <p:nvSpPr>
          <p:cNvPr id="17" name="TextBox 22525">
            <a:extLst>
              <a:ext uri="{FF2B5EF4-FFF2-40B4-BE49-F238E27FC236}">
                <a16:creationId xmlns:a16="http://schemas.microsoft.com/office/drawing/2014/main" id="{C23C9A1A-D99C-4BF0-B6C7-A282D0BC8B4B}"/>
              </a:ext>
            </a:extLst>
          </p:cNvPr>
          <p:cNvSpPr txBox="1"/>
          <p:nvPr/>
        </p:nvSpPr>
        <p:spPr>
          <a:xfrm>
            <a:off x="981092" y="532873"/>
            <a:ext cx="16440540" cy="3864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31"/>
              </a:lnSpc>
            </a:pPr>
            <a:r>
              <a:rPr lang="ru-RU" sz="8799" dirty="0">
                <a:solidFill>
                  <a:schemeClr val="bg1"/>
                </a:solidFill>
                <a:latin typeface="HK Grotesk Bold"/>
              </a:rPr>
              <a:t> </a:t>
            </a:r>
            <a:r>
              <a:rPr lang="ru-RU" sz="6600" dirty="0">
                <a:solidFill>
                  <a:schemeClr val="bg1"/>
                </a:solidFill>
                <a:latin typeface="HK Grotesk Bold"/>
              </a:rPr>
              <a:t>Фестиваль </a:t>
            </a:r>
          </a:p>
          <a:p>
            <a:pPr algn="ctr">
              <a:lnSpc>
                <a:spcPts val="10031"/>
              </a:lnSpc>
            </a:pPr>
            <a:r>
              <a:rPr lang="ru-RU" sz="6600" dirty="0">
                <a:solidFill>
                  <a:schemeClr val="bg1"/>
                </a:solidFill>
                <a:latin typeface="HK Grotesk Bold"/>
              </a:rPr>
              <a:t>«Движение первых»</a:t>
            </a:r>
          </a:p>
          <a:p>
            <a:pPr algn="ctr">
              <a:lnSpc>
                <a:spcPts val="10031"/>
              </a:lnSpc>
            </a:pPr>
            <a:r>
              <a:rPr lang="ru-RU" sz="6600" dirty="0" err="1">
                <a:solidFill>
                  <a:schemeClr val="bg1"/>
                </a:solidFill>
                <a:latin typeface="HK Grotesk Bold"/>
              </a:rPr>
              <a:t>Г.Москва</a:t>
            </a:r>
            <a:r>
              <a:rPr lang="ru-RU" sz="6600" dirty="0">
                <a:solidFill>
                  <a:schemeClr val="bg1"/>
                </a:solidFill>
                <a:latin typeface="HK Grotesk Bold"/>
              </a:rPr>
              <a:t> </a:t>
            </a:r>
            <a:endParaRPr lang="en-US" sz="6600" dirty="0">
              <a:solidFill>
                <a:schemeClr val="bg1"/>
              </a:solidFill>
              <a:latin typeface="HK Grotesk Bold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517E58-8FC5-46E7-9A36-C4F42EBEF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50" y="4132173"/>
            <a:ext cx="7117747" cy="5338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C5D686-38B5-4943-B31A-A40B014F3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3" y="4116485"/>
            <a:ext cx="7117747" cy="5338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6166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2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2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4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4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3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93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66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66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82</Words>
  <Application>Microsoft Office PowerPoint</Application>
  <PresentationFormat>Произвольный</PresentationFormat>
  <Paragraphs>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Arial (Заголовки)</vt:lpstr>
      <vt:lpstr>HK Grotesk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Красный и Оранжевый Геометрический Плановая Маркетинговая презентация</dc:title>
  <dc:creator>Александр Большедворский</dc:creator>
  <cp:lastModifiedBy>Пользователь</cp:lastModifiedBy>
  <cp:revision>12</cp:revision>
  <dcterms:created xsi:type="dcterms:W3CDTF">2006-08-16T00:00:00Z</dcterms:created>
  <dcterms:modified xsi:type="dcterms:W3CDTF">2023-06-30T00:45:59Z</dcterms:modified>
  <dc:identifier>DAFgC1_L50M</dc:identifier>
</cp:coreProperties>
</file>