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7" r:id="rId3"/>
    <p:sldMasterId id="2147483754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6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7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5" y="1009652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3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5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8" y="535760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9" y="535760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5" y="535760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6" y="925691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6" y="1106313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4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5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34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6630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209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98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4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4" y="2737253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93" y="2737253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51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431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17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24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91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253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10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5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2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8016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53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5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2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4632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50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75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60" y="609601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66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4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5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14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995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80" y="223944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72" y="3725336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71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41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2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525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2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2" y="2737252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9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91" y="2737252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35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774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518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8" y="514924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10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245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3906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3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2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40165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26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3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2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18287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826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335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8" y="609601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641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519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922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5012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9766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893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0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2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803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4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266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699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234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2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47923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12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2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28496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987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975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6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7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21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7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10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2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6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9" y="588568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5" y="582927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8" y="589697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7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61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7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73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20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8" y="588874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71" y="583104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94" y="590003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2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3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8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2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9" y="580916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2" y="580916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7" y="580916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4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7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" y="604137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37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7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4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9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" y="6041369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9" y="6041369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0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6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8427B-864C-4BFF-97C7-4D14B6F9D35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0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30C4FD6-6A84-4774-95E5-62C230E2443C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759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794938"/>
            <a:ext cx="6480720" cy="3002217"/>
          </a:xfrm>
        </p:spPr>
        <p:txBody>
          <a:bodyPr>
            <a:normAutofit/>
          </a:bodyPr>
          <a:lstStyle/>
          <a:p>
            <a:r>
              <a:rPr lang="ru-RU" dirty="0" smtClean="0"/>
              <a:t>Адаптационный период.</a:t>
            </a:r>
            <a:br>
              <a:rPr lang="ru-RU" dirty="0" smtClean="0"/>
            </a:br>
            <a:r>
              <a:rPr lang="ru-RU" smtClean="0"/>
              <a:t>Первокурсники.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5" y="4365104"/>
            <a:ext cx="5712179" cy="129614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756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 по вопросу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День Здоровья – 21 человек.</a:t>
            </a:r>
          </a:p>
          <a:p>
            <a:pPr marL="0" indent="0" algn="ctr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Знакомство с группой – 7 человек.</a:t>
            </a:r>
          </a:p>
          <a:p>
            <a:pPr marL="0" indent="0" algn="ctr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Выбор старосты – 7 человек.</a:t>
            </a:r>
          </a:p>
          <a:p>
            <a:pPr marL="0" indent="0" algn="ctr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День Учителя – 3 человека.</a:t>
            </a:r>
          </a:p>
          <a:p>
            <a:pPr marL="0" indent="0" algn="ctr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Линейка 1 сентября – 2 человека.</a:t>
            </a:r>
          </a:p>
          <a:p>
            <a:pPr marL="0" indent="0" algn="ctr">
              <a:buNone/>
            </a:pP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Получение стипендии – 1 человек.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AutoNum type="arabicPeriod"/>
            </a:pPr>
            <a:endParaRPr lang="ru-RU" dirty="0" smtClean="0"/>
          </a:p>
          <a:p>
            <a:pPr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60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 по вопросу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2160590"/>
            <a:ext cx="7088335" cy="436475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Поход – 25 человек.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День самоуправления – 5 человек.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Интеллектуальные и логические мероприятия – 5 человек.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Остальные ответы: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Танцевальные мероприятия, любые спортивные мероприятия (футбол, баскетбол, волейбол, стрельба, легкая атлетика и т.д.). Также, студенты отмечали приближающийся День Студента и мероприятия, связанные с остальными праздниками. Особо хочется отметить ответ студентки, который звучит так «Уроки доброты и вежливости».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567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16633"/>
            <a:ext cx="5723468" cy="864095"/>
          </a:xfrm>
        </p:spPr>
        <p:txBody>
          <a:bodyPr>
            <a:normAutofit/>
          </a:bodyPr>
          <a:lstStyle/>
          <a:p>
            <a:r>
              <a:rPr lang="ru-RU" dirty="0" smtClean="0"/>
              <a:t>МК «Вяжем узлы»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алина\Desktop\фото альбом\первокурсник 2018\DSCN16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2798930"/>
            <a:ext cx="235015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алина\Desktop\фото альбом\первокурсник 2018\DSCN16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8" y="4786015"/>
            <a:ext cx="3096344" cy="195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Галина\Desktop\фото альбом\первокурсник 2018\DSCN16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1" y="4786025"/>
            <a:ext cx="2350153" cy="200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Галина\Desktop\фото альбом\первокурсник 2018\DSCN16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8" y="1124744"/>
            <a:ext cx="3096344" cy="354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Галина\Desktop\фото альбом\первокурсник 2018\DSCN16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6" y="4761217"/>
            <a:ext cx="2520280" cy="193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Галина\Desktop\фото альбом\первокурсник 2018\DSCN165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40" y="869065"/>
            <a:ext cx="2309843" cy="182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Галина\Desktop\фото альбом\первокурсник 2018\DSCN166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9" y="2791711"/>
            <a:ext cx="2492651" cy="186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Галина\Desktop\фото альбом\первокурсник 2018\DSCN164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575" y="869066"/>
            <a:ext cx="2475265" cy="182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63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382" y="1"/>
            <a:ext cx="6965245" cy="1124745"/>
          </a:xfrm>
        </p:spPr>
        <p:txBody>
          <a:bodyPr>
            <a:normAutofit/>
          </a:bodyPr>
          <a:lstStyle/>
          <a:p>
            <a:r>
              <a:rPr lang="ru-RU" dirty="0" smtClean="0"/>
              <a:t>МК «Спаси жизнь»</a:t>
            </a:r>
            <a:endParaRPr lang="ru-RU" dirty="0"/>
          </a:p>
        </p:txBody>
      </p:sp>
      <p:pic>
        <p:nvPicPr>
          <p:cNvPr id="2050" name="Picture 2" descr="C:\Users\Галина\Desktop\фото альбом\первокурсник 2018\DSCN16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3442626" cy="258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Галина\Desktop\фото альбом\первокурсник 2018\DSCN16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42" y="3789040"/>
            <a:ext cx="2726366" cy="279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Галина\Desktop\фото альбом\первокурсник 2018\DSCN16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89045"/>
            <a:ext cx="2736303" cy="279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Галина\Desktop\фото альбом\первокурсник 2018\DSCN16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53" y="1052740"/>
            <a:ext cx="3264361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Галина\Desktop\фото альбом\первокурсник 2018\DSCN16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3789040"/>
            <a:ext cx="2685135" cy="279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8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9" y="116632"/>
            <a:ext cx="7344815" cy="936105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Соревновательная программа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«Лучший стрелок»</a:t>
            </a:r>
            <a:endParaRPr lang="ru-RU" sz="3200" dirty="0"/>
          </a:p>
        </p:txBody>
      </p:sp>
      <p:pic>
        <p:nvPicPr>
          <p:cNvPr id="3074" name="Picture 2" descr="C:\Users\Галина\Desktop\фото альбом\первокурсник 2018\DSCN17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271" y="1988840"/>
            <a:ext cx="3065462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Галина\Desktop\фото альбом\первокурсник 2018\DSCN17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4077072"/>
            <a:ext cx="2729146" cy="249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Галина\Desktop\фото альбом\первокурсник 2018\DSCN17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96752"/>
            <a:ext cx="287316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Галина\Desktop\фото альбом\первокурсник 2018\DSCN17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" y="4005064"/>
            <a:ext cx="2858996" cy="256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Галина\Desktop\фото альбом\первокурсник 2018\DSCN17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6" y="1196752"/>
            <a:ext cx="282515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1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-819472"/>
            <a:ext cx="6965245" cy="2232249"/>
          </a:xfrm>
        </p:spPr>
        <p:txBody>
          <a:bodyPr/>
          <a:lstStyle/>
          <a:p>
            <a:r>
              <a:rPr lang="ru-RU" dirty="0" smtClean="0"/>
              <a:t>Мини спартакиада</a:t>
            </a:r>
            <a:endParaRPr lang="ru-RU" dirty="0"/>
          </a:p>
        </p:txBody>
      </p:sp>
      <p:pic>
        <p:nvPicPr>
          <p:cNvPr id="4" name="Рисунок 3" descr="C:\Users\Маша-HP\Desktop\спорт. итоги 2016-2017\DSC_1839 - коп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2160240" cy="3413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 descr="C:\Users\Маша-HP\Desktop\спорт. итоги 2016-2017\DSC_1851 - копия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3" y="1844824"/>
            <a:ext cx="2022754" cy="3416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Маша-HP\Desktop\спорт. итоги 2016-2017\DSC_1853 - копи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8555" y="2060848"/>
            <a:ext cx="2160240" cy="32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Маша-HP\Desktop\спорт. итоги 2016-2017\DSC_1838 - копия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3805" y="980728"/>
            <a:ext cx="2088231" cy="3269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48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"/>
            <a:ext cx="6984777" cy="980728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МК Танцевальный марафон</a:t>
            </a:r>
            <a:endParaRPr lang="ru-RU" dirty="0"/>
          </a:p>
        </p:txBody>
      </p:sp>
      <p:pic>
        <p:nvPicPr>
          <p:cNvPr id="4098" name="Picture 2" descr="C:\Users\Галина\Desktop\фото альбом\первокурсник 2018\DSCN16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41" y="1412776"/>
            <a:ext cx="287707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Галина\Desktop\фото альбом\первокурсник 2018\DSCN16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418" y="4077072"/>
            <a:ext cx="2897155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Галина\Desktop\фото альбом\первокурсник 2018\DSCN17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23" y="1412776"/>
            <a:ext cx="291723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Галина\Desktop\фото альбом\первокурсник 2018\DSCN17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305983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Галина\Desktop\фото альбом\первокурсник 2018\DSCN1705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89040"/>
            <a:ext cx="2376264" cy="3068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Галина\Desktop\фото альбом\первокурсник 2018\DSCN170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305983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53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2"/>
            <a:ext cx="6965245" cy="11247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Фестиваль </a:t>
            </a:r>
            <a:br>
              <a:rPr lang="ru-RU" dirty="0" smtClean="0"/>
            </a:br>
            <a:r>
              <a:rPr lang="ru-RU" dirty="0" smtClean="0"/>
              <a:t>«Таланты среди нас»</a:t>
            </a:r>
            <a:endParaRPr lang="ru-RU" dirty="0"/>
          </a:p>
        </p:txBody>
      </p:sp>
      <p:pic>
        <p:nvPicPr>
          <p:cNvPr id="1026" name="Picture 2" descr="C:\Users\Галина\Desktop\IMG-20181012-WA00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12292"/>
            <a:ext cx="2520280" cy="276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алина\Desktop\IMG-20181012-WA00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89045"/>
            <a:ext cx="4248472" cy="221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Галина\Desktop\фото альбом\первокурсник 2018\DSCN17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9" y="1446868"/>
            <a:ext cx="2642845" cy="198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Галина\Desktop\фото альбом\первокурсник 2018\DSCN17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326" y="1424554"/>
            <a:ext cx="2672595" cy="200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83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smtClean="0"/>
              <a:t>Взгляд первокурсника» 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67947"/>
            <a:ext cx="734481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27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98120"/>
            <a:ext cx="7228158" cy="13208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 по вопросу №1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001" y="1393903"/>
            <a:ext cx="6447501" cy="464746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День Здоровья – 131 человек.</a:t>
            </a:r>
          </a:p>
          <a:p>
            <a:pPr marL="0" indent="0" algn="ctr">
              <a:buNone/>
            </a:pPr>
            <a:r>
              <a:rPr lang="ru-RU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День Учителя – 51 человек.</a:t>
            </a:r>
          </a:p>
          <a:p>
            <a:pPr marL="0" indent="0" algn="ctr">
              <a:buNone/>
            </a:pPr>
            <a:r>
              <a:rPr lang="ru-RU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Стрельба – 24 человека.</a:t>
            </a:r>
          </a:p>
          <a:p>
            <a:pPr marL="0" indent="0" algn="ctr">
              <a:buNone/>
            </a:pPr>
            <a:r>
              <a:rPr lang="ru-RU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Танцевальный марафон – 16 человек.</a:t>
            </a:r>
          </a:p>
          <a:p>
            <a:pPr marL="0" indent="0" algn="ctr">
              <a:buNone/>
            </a:pPr>
            <a:r>
              <a:rPr lang="ru-RU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Вязание узлов – 15 человек.</a:t>
            </a:r>
          </a:p>
          <a:p>
            <a:pPr marL="0" indent="0" algn="ctr">
              <a:buNone/>
            </a:pPr>
            <a:r>
              <a:rPr lang="ru-RU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Оказание 1 помощи – 13 человек.</a:t>
            </a:r>
          </a:p>
          <a:p>
            <a:pPr marL="0" indent="0" algn="ctr">
              <a:buNone/>
            </a:pPr>
            <a:r>
              <a:rPr lang="ru-RU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Линейка 1 сентября – 9 человек.</a:t>
            </a:r>
          </a:p>
          <a:p>
            <a:pPr marL="0" indent="0" algn="ctr">
              <a:buNone/>
            </a:pPr>
            <a:r>
              <a:rPr lang="ru-RU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Соревнования по волейболу – 8 человек.</a:t>
            </a:r>
          </a:p>
          <a:p>
            <a:pPr marL="0" indent="0" algn="ctr">
              <a:buNone/>
            </a:pPr>
            <a:r>
              <a:rPr lang="ru-RU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Фестиваль талантов – 4 человека.</a:t>
            </a:r>
          </a:p>
          <a:p>
            <a:pPr marL="0" indent="0" algn="ctr">
              <a:buNone/>
            </a:pPr>
            <a:r>
              <a:rPr lang="ru-RU" sz="1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Выбор старосты – 1 человек.</a:t>
            </a:r>
          </a:p>
          <a:p>
            <a:pPr>
              <a:buAutoNum type="arabicPeriod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5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2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99</TotalTime>
  <Words>270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23" baseType="lpstr">
      <vt:lpstr>Arial</vt:lpstr>
      <vt:lpstr>Brush Script MT</vt:lpstr>
      <vt:lpstr>Constantia</vt:lpstr>
      <vt:lpstr>Franklin Gothic Book</vt:lpstr>
      <vt:lpstr>Rage Italic</vt:lpstr>
      <vt:lpstr>Times New Roman</vt:lpstr>
      <vt:lpstr>Trebuchet MS</vt:lpstr>
      <vt:lpstr>Wingdings 3</vt:lpstr>
      <vt:lpstr>Кнопка</vt:lpstr>
      <vt:lpstr>Аспект</vt:lpstr>
      <vt:lpstr>1_Аспект</vt:lpstr>
      <vt:lpstr>2_Аспект</vt:lpstr>
      <vt:lpstr>Адаптационный период. Первокурсники.</vt:lpstr>
      <vt:lpstr>МК «Вяжем узлы»</vt:lpstr>
      <vt:lpstr>МК «Спаси жизнь»</vt:lpstr>
      <vt:lpstr> Соревновательная программа   «Лучший стрелок»</vt:lpstr>
      <vt:lpstr>Мини спартакиада</vt:lpstr>
      <vt:lpstr> МК Танцевальный марафон</vt:lpstr>
      <vt:lpstr>Фестиваль  «Таланты среди нас»</vt:lpstr>
      <vt:lpstr>«Взгляд первокурсника» </vt:lpstr>
      <vt:lpstr>Результаты анкетирования по вопросу №1</vt:lpstr>
      <vt:lpstr>Результаты анкетирования по вопросу №2</vt:lpstr>
      <vt:lpstr>Результаты анкетирования по вопросу №3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Адаптационный период. Первокурсники  2018-2019 уч. год.</dc:title>
  <dc:creator>Галина</dc:creator>
  <cp:lastModifiedBy>Галина</cp:lastModifiedBy>
  <cp:revision>15</cp:revision>
  <dcterms:created xsi:type="dcterms:W3CDTF">2018-10-11T23:47:03Z</dcterms:created>
  <dcterms:modified xsi:type="dcterms:W3CDTF">2022-05-31T22:16:11Z</dcterms:modified>
</cp:coreProperties>
</file>